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0" r:id="rId3"/>
    <p:sldId id="269" r:id="rId4"/>
    <p:sldId id="262" r:id="rId5"/>
    <p:sldId id="261" r:id="rId6"/>
    <p:sldId id="267" r:id="rId7"/>
    <p:sldId id="272" r:id="rId8"/>
    <p:sldId id="274" r:id="rId9"/>
    <p:sldId id="275" r:id="rId10"/>
    <p:sldId id="276" r:id="rId11"/>
    <p:sldId id="288" r:id="rId12"/>
    <p:sldId id="289" r:id="rId13"/>
    <p:sldId id="279" r:id="rId14"/>
    <p:sldId id="278" r:id="rId15"/>
    <p:sldId id="280" r:id="rId16"/>
    <p:sldId id="281" r:id="rId17"/>
    <p:sldId id="29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94714" autoAdjust="0"/>
  </p:normalViewPr>
  <p:slideViewPr>
    <p:cSldViewPr>
      <p:cViewPr varScale="1">
        <p:scale>
          <a:sx n="108" d="100"/>
          <a:sy n="108" d="100"/>
        </p:scale>
        <p:origin x="171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6" y="-14758"/>
            <a:ext cx="9183354" cy="6887516"/>
          </a:xfrm>
        </p:spPr>
      </p:pic>
      <p:sp>
        <p:nvSpPr>
          <p:cNvPr id="6" name="TextBox 5"/>
          <p:cNvSpPr txBox="1"/>
          <p:nvPr/>
        </p:nvSpPr>
        <p:spPr>
          <a:xfrm>
            <a:off x="6824377" y="5229200"/>
            <a:ext cx="231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В.Г. Бизюкова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54310E-6A31-4C75-A57F-3C17B1E476A2}"/>
              </a:ext>
            </a:extLst>
          </p:cNvPr>
          <p:cNvSpPr txBox="1"/>
          <p:nvPr/>
        </p:nvSpPr>
        <p:spPr>
          <a:xfrm>
            <a:off x="2482949" y="18854"/>
            <a:ext cx="467098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9 «Ягодка»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город-курорт Анапа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A2671-B640-4F7A-8ABB-24316A576FC0}"/>
              </a:ext>
            </a:extLst>
          </p:cNvPr>
          <p:cNvSpPr txBox="1"/>
          <p:nvPr/>
        </p:nvSpPr>
        <p:spPr>
          <a:xfrm>
            <a:off x="1187624" y="2619089"/>
            <a:ext cx="6912767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i="0" dirty="0">
                <a:solidFill>
                  <a:srgbClr val="4472C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Стенд «Творческие родители - творческие дети!»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8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осень вновь пришла!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D7CA1B-D74D-47EE-B573-1DAEA47D2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31" y="1023610"/>
            <a:ext cx="7442293" cy="558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7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5" name="TextBox 4"/>
          <p:cNvSpPr txBox="1"/>
          <p:nvPr/>
        </p:nvSpPr>
        <p:spPr>
          <a:xfrm>
            <a:off x="1763688" y="525760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«Спасти Алёшу»</a:t>
            </a:r>
            <a:endParaRPr lang="ru-RU" sz="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C86726-332E-4EA1-B8CD-294F7E25C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46323"/>
            <a:ext cx="7020272" cy="51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0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5" name="TextBox 4"/>
          <p:cNvSpPr txBox="1"/>
          <p:nvPr/>
        </p:nvSpPr>
        <p:spPr>
          <a:xfrm>
            <a:off x="765920" y="27463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 Кубани берегут энергию»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4AF111-16AF-4DBA-BBC7-333D8384B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39" y="1497370"/>
            <a:ext cx="3907039" cy="52808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A2C0999-67E7-4B64-A6C8-DE4969677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856" y="1417638"/>
            <a:ext cx="3794321" cy="536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5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1151620" y="-4859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«Осенние фантазии»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62880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506421-2D3F-4434-8CB4-A4F5D614E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87257"/>
            <a:ext cx="4392488" cy="43924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0C40BC9-79DE-4322-9C48-06CB3CF9F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08" y="951959"/>
            <a:ext cx="3744416" cy="280831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E6AA25B-8C7A-4776-A031-531D925254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607" y="3962628"/>
            <a:ext cx="3744417" cy="2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0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448ED6-68A2-4CED-A5D2-E8E85775A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48" y="116632"/>
            <a:ext cx="4091947" cy="30689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E91EED-87D9-4073-835C-C868AB450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41" y="159736"/>
            <a:ext cx="3964613" cy="29827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E1EDB1A-EA82-4004-87B0-6E4A78664C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38" y="3320233"/>
            <a:ext cx="5071102" cy="33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26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sp>
        <p:nvSpPr>
          <p:cNvPr id="5" name="TextBox 4"/>
          <p:cNvSpPr txBox="1"/>
          <p:nvPr/>
        </p:nvSpPr>
        <p:spPr>
          <a:xfrm>
            <a:off x="755576" y="40466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конкурсы для пап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F59DC4B-BEC4-480F-8BEB-9DB8D6504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40" y="1532997"/>
            <a:ext cx="7747865" cy="43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1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0"/>
            <a:ext cx="9255363" cy="694152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975BD8-7433-4EE9-B75F-12B45EE3A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12" y="274638"/>
            <a:ext cx="5337958" cy="30109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61D8885-B3B3-4813-BD2A-3C74B382B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43" y="3397973"/>
            <a:ext cx="5872342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42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08" y="0"/>
            <a:ext cx="9722907" cy="7292182"/>
          </a:xfrm>
        </p:spPr>
      </p:pic>
      <p:sp>
        <p:nvSpPr>
          <p:cNvPr id="7" name="TextBox 6"/>
          <p:cNvSpPr txBox="1"/>
          <p:nvPr/>
        </p:nvSpPr>
        <p:spPr>
          <a:xfrm>
            <a:off x="2267744" y="3068960"/>
            <a:ext cx="4608512" cy="1881500"/>
          </a:xfrm>
          <a:prstGeom prst="rect">
            <a:avLst/>
          </a:prstGeom>
          <a:noFill/>
        </p:spPr>
        <p:txBody>
          <a:bodyPr wrap="none" rtlCol="0">
            <a:prstTxWarp prst="textDeflateInflateDeflat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27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4" name="TextBox 3"/>
          <p:cNvSpPr txBox="1"/>
          <p:nvPr/>
        </p:nvSpPr>
        <p:spPr>
          <a:xfrm>
            <a:off x="4211960" y="4005064"/>
            <a:ext cx="4608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«Ребенок - зеркало семьи; как в капле воды отражается солнце, так в детях отражается нравственная чистота матери и отца». </a:t>
            </a:r>
            <a:endParaRPr lang="en-US" sz="2400" i="1" dirty="0">
              <a:solidFill>
                <a:schemeClr val="tx2">
                  <a:lumMod val="7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В. А. Сухомлинский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6" y="836712"/>
            <a:ext cx="7668208" cy="239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683568" y="3429000"/>
            <a:ext cx="7776864" cy="19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800"/>
              </a:spcAft>
            </a:pPr>
            <a:r>
              <a:rPr lang="ru-RU" sz="18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Сумасшедший ритм современной жизни, а также непростая экономическая ситуация, сложившаяся в последние годы, заставляет многих родителей ограничивать свое участие в жизни детского сада только тем, что они приводят и забирают детей из дошкольного учреждения. Поэтому в настоящее время педагогический состав ДОУ прикладывает большие усилия для того, чтобы наладить диалог семьи и детского сада.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82" y="260648"/>
            <a:ext cx="3333750" cy="2552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4036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490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688302" y="69269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 «Творческие родители – творческие дети»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D45A66-0B68-4B95-B3BC-40276EB2D1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27" y="2219777"/>
            <a:ext cx="4211960" cy="31589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84EF314-69EB-4119-89D9-9FEAF3EFE3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19777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02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8" y="0"/>
            <a:ext cx="9183355" cy="7292182"/>
          </a:xfrm>
        </p:spPr>
      </p:pic>
      <p:sp>
        <p:nvSpPr>
          <p:cNvPr id="4" name="TextBox 3"/>
          <p:cNvSpPr txBox="1"/>
          <p:nvPr/>
        </p:nvSpPr>
        <p:spPr>
          <a:xfrm>
            <a:off x="3161568" y="1650489"/>
            <a:ext cx="5525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</a:t>
            </a:r>
            <a:r>
              <a:rPr lang="ru-RU" sz="24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данной педагогической находки - вовлекать родителей в творческую жизнь группы, устанавливать доверительные отношения между детьми, родителями и педагогами, объединять их в одну команду. Отражать многообразия форм совместной деятельности в детсадовской жизни.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2" y="1700808"/>
            <a:ext cx="2486862" cy="299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6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1" y="101473"/>
            <a:ext cx="9183354" cy="6887516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DE528AA-495D-4890-9322-7F5F0736D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0" y="274638"/>
            <a:ext cx="4283968" cy="32129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095A71-3378-4E8B-95A9-7E627AB30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39" y="3643845"/>
            <a:ext cx="4285540" cy="32141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65DFB1-DCD3-440A-AECE-7943AC76C4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8" y="274638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sp>
        <p:nvSpPr>
          <p:cNvPr id="3" name="TextBox 2"/>
          <p:cNvSpPr txBox="1"/>
          <p:nvPr/>
        </p:nvSpPr>
        <p:spPr>
          <a:xfrm>
            <a:off x="899592" y="692696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732A72-D65C-4434-8623-65808C68C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47215"/>
            <a:ext cx="7495826" cy="422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982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83A8C5-BBC9-44E2-9F2F-7EEC1A7221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20323"/>
            <a:ext cx="5894989" cy="58949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78BD7A-844C-4C79-A9FD-1DF50325DBD7}"/>
              </a:ext>
            </a:extLst>
          </p:cNvPr>
          <p:cNvSpPr txBox="1"/>
          <p:nvPr/>
        </p:nvSpPr>
        <p:spPr>
          <a:xfrm>
            <a:off x="1691680" y="63203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«Медовый, Яблочный, Ореховый – ликует над землёю Спас!»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52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83354" cy="6887516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0B08C1-F3FE-44CF-A3A6-2F12D6BD84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0" y="1428328"/>
            <a:ext cx="3795886" cy="50611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D6FF869-8228-4793-9CD9-D2CA0E1DAF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97" y="96944"/>
            <a:ext cx="4379979" cy="32849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106E98-8BA3-4788-B149-B9A955149C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100" y="3499625"/>
            <a:ext cx="4379978" cy="32849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FD28DD-B523-43B6-9AFB-5257BA7D99AB}"/>
              </a:ext>
            </a:extLst>
          </p:cNvPr>
          <p:cNvSpPr txBox="1"/>
          <p:nvPr/>
        </p:nvSpPr>
        <p:spPr>
          <a:xfrm>
            <a:off x="-1070823" y="568655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Дары лета!</a:t>
            </a:r>
          </a:p>
        </p:txBody>
      </p:sp>
    </p:spTree>
    <p:extLst>
      <p:ext uri="{BB962C8B-B14F-4D97-AF65-F5344CB8AC3E}">
        <p14:creationId xmlns:p14="http://schemas.microsoft.com/office/powerpoint/2010/main" val="3182126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6371</TotalTime>
  <Words>214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</dc:creator>
  <cp:lastModifiedBy>мария</cp:lastModifiedBy>
  <cp:revision>89</cp:revision>
  <dcterms:created xsi:type="dcterms:W3CDTF">2019-11-17T15:25:23Z</dcterms:created>
  <dcterms:modified xsi:type="dcterms:W3CDTF">2025-06-17T11:32:42Z</dcterms:modified>
</cp:coreProperties>
</file>