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443" r:id="rId2"/>
    <p:sldId id="1445" r:id="rId3"/>
    <p:sldId id="1446" r:id="rId4"/>
    <p:sldId id="1449" r:id="rId5"/>
    <p:sldId id="1450" r:id="rId6"/>
    <p:sldId id="1448" r:id="rId7"/>
    <p:sldId id="1451" r:id="rId8"/>
    <p:sldId id="1452" r:id="rId9"/>
    <p:sldId id="1453" r:id="rId10"/>
    <p:sldId id="1454" r:id="rId11"/>
    <p:sldId id="1447" r:id="rId12"/>
    <p:sldId id="1455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3D3F"/>
    <a:srgbClr val="A6409C"/>
    <a:srgbClr val="FF3E3F"/>
    <a:srgbClr val="F9AA2A"/>
    <a:srgbClr val="FD6636"/>
    <a:srgbClr val="BC3078"/>
    <a:srgbClr val="FFA11B"/>
    <a:srgbClr val="0027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1B1E7-8071-4912-9AAB-855D3942F4C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2A6804C-A22A-4743-9C62-84D4EB8359BB}">
      <dgm:prSet phldrT="[Текст]" custT="1"/>
      <dgm:spPr>
        <a:solidFill>
          <a:srgbClr val="F9AA2A"/>
        </a:solidFill>
      </dgm:spPr>
      <dgm:t>
        <a:bodyPr/>
        <a:lstStyle/>
        <a:p>
          <a:endParaRPr lang="ru-RU" sz="1200" dirty="0">
            <a:solidFill>
              <a:srgbClr val="FF0000"/>
            </a:solidFill>
          </a:endParaRPr>
        </a:p>
      </dgm:t>
    </dgm:pt>
    <dgm:pt modelId="{C5530E1A-7699-4130-BA60-D03853BF5BCD}" type="parTrans" cxnId="{0449CB9A-1443-4C38-A3D6-01D57700B314}">
      <dgm:prSet/>
      <dgm:spPr/>
      <dgm:t>
        <a:bodyPr/>
        <a:lstStyle/>
        <a:p>
          <a:endParaRPr lang="ru-RU"/>
        </a:p>
      </dgm:t>
    </dgm:pt>
    <dgm:pt modelId="{AA370EE3-518B-4F8E-81C1-1A2C0DA1B2F4}" type="sibTrans" cxnId="{0449CB9A-1443-4C38-A3D6-01D57700B314}">
      <dgm:prSet/>
      <dgm:spPr/>
      <dgm:t>
        <a:bodyPr/>
        <a:lstStyle/>
        <a:p>
          <a:endParaRPr lang="ru-RU"/>
        </a:p>
      </dgm:t>
    </dgm:pt>
    <dgm:pt modelId="{74A9BA07-9D13-4DB3-A822-319AA022AFAD}">
      <dgm:prSet phldrT="[Текст]" custT="1"/>
      <dgm:spPr>
        <a:solidFill>
          <a:srgbClr val="FD6636"/>
        </a:solidFill>
      </dgm:spPr>
      <dgm:t>
        <a:bodyPr/>
        <a:lstStyle/>
        <a:p>
          <a:endParaRPr lang="ru-RU" sz="1600" b="1" dirty="0"/>
        </a:p>
      </dgm:t>
    </dgm:pt>
    <dgm:pt modelId="{1928D33B-B18B-4AAB-9AC3-F227211FD43D}" type="parTrans" cxnId="{F34ED263-837D-4A88-BC52-2FA8125701B2}">
      <dgm:prSet/>
      <dgm:spPr/>
      <dgm:t>
        <a:bodyPr/>
        <a:lstStyle/>
        <a:p>
          <a:endParaRPr lang="ru-RU"/>
        </a:p>
      </dgm:t>
    </dgm:pt>
    <dgm:pt modelId="{0676D686-DCD8-4487-A255-F9C6D7238509}" type="sibTrans" cxnId="{F34ED263-837D-4A88-BC52-2FA8125701B2}">
      <dgm:prSet/>
      <dgm:spPr/>
      <dgm:t>
        <a:bodyPr/>
        <a:lstStyle/>
        <a:p>
          <a:endParaRPr lang="ru-RU"/>
        </a:p>
      </dgm:t>
    </dgm:pt>
    <dgm:pt modelId="{1CC05573-90C4-4190-AA00-80F556A8AA3F}">
      <dgm:prSet phldrT="[Текст]" custT="1"/>
      <dgm:spPr>
        <a:solidFill>
          <a:srgbClr val="BC3078"/>
        </a:solid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4DE7AEC-EC51-4DAD-B2C1-4205F7DC6BE5}" type="parTrans" cxnId="{9C51DA8E-5A55-44E9-9EBF-D64800570519}">
      <dgm:prSet/>
      <dgm:spPr/>
      <dgm:t>
        <a:bodyPr/>
        <a:lstStyle/>
        <a:p>
          <a:endParaRPr lang="ru-RU"/>
        </a:p>
      </dgm:t>
    </dgm:pt>
    <dgm:pt modelId="{2D858163-8523-4DDA-BC0F-20BF11E8312D}" type="sibTrans" cxnId="{9C51DA8E-5A55-44E9-9EBF-D64800570519}">
      <dgm:prSet/>
      <dgm:spPr/>
      <dgm:t>
        <a:bodyPr/>
        <a:lstStyle/>
        <a:p>
          <a:endParaRPr lang="ru-RU"/>
        </a:p>
      </dgm:t>
    </dgm:pt>
    <dgm:pt modelId="{F1D081C0-67A2-49BF-B41B-5AA5092E2130}" type="pres">
      <dgm:prSet presAssocID="{C8E1B1E7-8071-4912-9AAB-855D3942F4C8}" presName="Name0" presStyleCnt="0">
        <dgm:presLayoutVars>
          <dgm:dir/>
          <dgm:animLvl val="lvl"/>
          <dgm:resizeHandles val="exact"/>
        </dgm:presLayoutVars>
      </dgm:prSet>
      <dgm:spPr/>
    </dgm:pt>
    <dgm:pt modelId="{1DAE342B-F0CD-48A8-8892-ACBA9E85DC2F}" type="pres">
      <dgm:prSet presAssocID="{22A6804C-A22A-4743-9C62-84D4EB8359BB}" presName="Name8" presStyleCnt="0"/>
      <dgm:spPr/>
    </dgm:pt>
    <dgm:pt modelId="{9A14FC54-A5E7-44B4-8DA2-6C56BE0EBC7F}" type="pres">
      <dgm:prSet presAssocID="{22A6804C-A22A-4743-9C62-84D4EB8359BB}" presName="level" presStyleLbl="node1" presStyleIdx="0" presStyleCnt="3" custScaleX="98438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9D3E8-9B36-4DE0-9F51-3BC22DDFBF04}" type="pres">
      <dgm:prSet presAssocID="{22A6804C-A22A-4743-9C62-84D4EB8359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78785-1A08-4094-95B4-AB7D592E8307}" type="pres">
      <dgm:prSet presAssocID="{74A9BA07-9D13-4DB3-A822-319AA022AFAD}" presName="Name8" presStyleCnt="0"/>
      <dgm:spPr/>
    </dgm:pt>
    <dgm:pt modelId="{BE7F0B79-6D44-4ECE-B098-59C253BE33EE}" type="pres">
      <dgm:prSet presAssocID="{74A9BA07-9D13-4DB3-A822-319AA022AFAD}" presName="level" presStyleLbl="node1" presStyleIdx="1" presStyleCnt="3" custLinFactNeighborX="78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C466-8903-454B-AB73-6E9ED0EA0A0C}" type="pres">
      <dgm:prSet presAssocID="{74A9BA07-9D13-4DB3-A822-319AA022AF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3D1-484A-409E-8049-A1F9F510478F}" type="pres">
      <dgm:prSet presAssocID="{1CC05573-90C4-4190-AA00-80F556A8AA3F}" presName="Name8" presStyleCnt="0"/>
      <dgm:spPr/>
    </dgm:pt>
    <dgm:pt modelId="{1E39AC54-8C25-4D4B-9848-9CDF8D3AAE0E}" type="pres">
      <dgm:prSet presAssocID="{1CC05573-90C4-4190-AA00-80F556A8AA3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0A4E0-3F7F-417B-9418-93F27EACD869}" type="pres">
      <dgm:prSet presAssocID="{1CC05573-90C4-4190-AA00-80F556A8AA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BFCA-764C-46A8-BF8D-742F5F15E9C8}" type="presOf" srcId="{C8E1B1E7-8071-4912-9AAB-855D3942F4C8}" destId="{F1D081C0-67A2-49BF-B41B-5AA5092E2130}" srcOrd="0" destOrd="0" presId="urn:microsoft.com/office/officeart/2005/8/layout/pyramid1"/>
    <dgm:cxn modelId="{CE9B0168-E196-49EE-82AB-F51E29698A5E}" type="presOf" srcId="{1CC05573-90C4-4190-AA00-80F556A8AA3F}" destId="{1E39AC54-8C25-4D4B-9848-9CDF8D3AAE0E}" srcOrd="0" destOrd="0" presId="urn:microsoft.com/office/officeart/2005/8/layout/pyramid1"/>
    <dgm:cxn modelId="{9C51DA8E-5A55-44E9-9EBF-D64800570519}" srcId="{C8E1B1E7-8071-4912-9AAB-855D3942F4C8}" destId="{1CC05573-90C4-4190-AA00-80F556A8AA3F}" srcOrd="2" destOrd="0" parTransId="{24DE7AEC-EC51-4DAD-B2C1-4205F7DC6BE5}" sibTransId="{2D858163-8523-4DDA-BC0F-20BF11E8312D}"/>
    <dgm:cxn modelId="{0449CB9A-1443-4C38-A3D6-01D57700B314}" srcId="{C8E1B1E7-8071-4912-9AAB-855D3942F4C8}" destId="{22A6804C-A22A-4743-9C62-84D4EB8359BB}" srcOrd="0" destOrd="0" parTransId="{C5530E1A-7699-4130-BA60-D03853BF5BCD}" sibTransId="{AA370EE3-518B-4F8E-81C1-1A2C0DA1B2F4}"/>
    <dgm:cxn modelId="{F34ED263-837D-4A88-BC52-2FA8125701B2}" srcId="{C8E1B1E7-8071-4912-9AAB-855D3942F4C8}" destId="{74A9BA07-9D13-4DB3-A822-319AA022AFAD}" srcOrd="1" destOrd="0" parTransId="{1928D33B-B18B-4AAB-9AC3-F227211FD43D}" sibTransId="{0676D686-DCD8-4487-A255-F9C6D7238509}"/>
    <dgm:cxn modelId="{3D39B825-2CB8-429F-877A-7B27B3D40CFE}" type="presOf" srcId="{74A9BA07-9D13-4DB3-A822-319AA022AFAD}" destId="{6C67C466-8903-454B-AB73-6E9ED0EA0A0C}" srcOrd="1" destOrd="0" presId="urn:microsoft.com/office/officeart/2005/8/layout/pyramid1"/>
    <dgm:cxn modelId="{4D01D5FE-3B25-434D-BA7A-1B1E2CC71D91}" type="presOf" srcId="{22A6804C-A22A-4743-9C62-84D4EB8359BB}" destId="{9B69D3E8-9B36-4DE0-9F51-3BC22DDFBF04}" srcOrd="1" destOrd="0" presId="urn:microsoft.com/office/officeart/2005/8/layout/pyramid1"/>
    <dgm:cxn modelId="{C98C1B93-37BF-4316-9AD6-7E6281DCE111}" type="presOf" srcId="{1CC05573-90C4-4190-AA00-80F556A8AA3F}" destId="{8C40A4E0-3F7F-417B-9418-93F27EACD869}" srcOrd="1" destOrd="0" presId="urn:microsoft.com/office/officeart/2005/8/layout/pyramid1"/>
    <dgm:cxn modelId="{5CA2288D-73A0-4FB9-B1C2-726B8F70794E}" type="presOf" srcId="{22A6804C-A22A-4743-9C62-84D4EB8359BB}" destId="{9A14FC54-A5E7-44B4-8DA2-6C56BE0EBC7F}" srcOrd="0" destOrd="0" presId="urn:microsoft.com/office/officeart/2005/8/layout/pyramid1"/>
    <dgm:cxn modelId="{51228CD3-5B07-48D8-9DA4-B0C30406DA2F}" type="presOf" srcId="{74A9BA07-9D13-4DB3-A822-319AA022AFAD}" destId="{BE7F0B79-6D44-4ECE-B098-59C253BE33EE}" srcOrd="0" destOrd="0" presId="urn:microsoft.com/office/officeart/2005/8/layout/pyramid1"/>
    <dgm:cxn modelId="{ADD730AF-D935-4948-97EA-5E49806ADE43}" type="presParOf" srcId="{F1D081C0-67A2-49BF-B41B-5AA5092E2130}" destId="{1DAE342B-F0CD-48A8-8892-ACBA9E85DC2F}" srcOrd="0" destOrd="0" presId="urn:microsoft.com/office/officeart/2005/8/layout/pyramid1"/>
    <dgm:cxn modelId="{F2A8587B-E19E-4135-AF66-3A80BDA240A5}" type="presParOf" srcId="{1DAE342B-F0CD-48A8-8892-ACBA9E85DC2F}" destId="{9A14FC54-A5E7-44B4-8DA2-6C56BE0EBC7F}" srcOrd="0" destOrd="0" presId="urn:microsoft.com/office/officeart/2005/8/layout/pyramid1"/>
    <dgm:cxn modelId="{A1F7D4B5-208E-4063-9931-606D012BAC0A}" type="presParOf" srcId="{1DAE342B-F0CD-48A8-8892-ACBA9E85DC2F}" destId="{9B69D3E8-9B36-4DE0-9F51-3BC22DDFBF04}" srcOrd="1" destOrd="0" presId="urn:microsoft.com/office/officeart/2005/8/layout/pyramid1"/>
    <dgm:cxn modelId="{A5CC1237-937A-4A3E-B0E9-61FFC9368595}" type="presParOf" srcId="{F1D081C0-67A2-49BF-B41B-5AA5092E2130}" destId="{04578785-1A08-4094-95B4-AB7D592E8307}" srcOrd="1" destOrd="0" presId="urn:microsoft.com/office/officeart/2005/8/layout/pyramid1"/>
    <dgm:cxn modelId="{FAB2F111-75CA-46F7-A5AF-8BB49FAFDB05}" type="presParOf" srcId="{04578785-1A08-4094-95B4-AB7D592E8307}" destId="{BE7F0B79-6D44-4ECE-B098-59C253BE33EE}" srcOrd="0" destOrd="0" presId="urn:microsoft.com/office/officeart/2005/8/layout/pyramid1"/>
    <dgm:cxn modelId="{AE9540F1-730A-43F3-874E-743319871338}" type="presParOf" srcId="{04578785-1A08-4094-95B4-AB7D592E8307}" destId="{6C67C466-8903-454B-AB73-6E9ED0EA0A0C}" srcOrd="1" destOrd="0" presId="urn:microsoft.com/office/officeart/2005/8/layout/pyramid1"/>
    <dgm:cxn modelId="{4B3460A3-FDF9-4379-8191-FC27DBA8888A}" type="presParOf" srcId="{F1D081C0-67A2-49BF-B41B-5AA5092E2130}" destId="{554B13D1-484A-409E-8049-A1F9F510478F}" srcOrd="2" destOrd="0" presId="urn:microsoft.com/office/officeart/2005/8/layout/pyramid1"/>
    <dgm:cxn modelId="{71EDC87F-68A6-45D3-97AF-BA73CB2DF785}" type="presParOf" srcId="{554B13D1-484A-409E-8049-A1F9F510478F}" destId="{1E39AC54-8C25-4D4B-9848-9CDF8D3AAE0E}" srcOrd="0" destOrd="0" presId="urn:microsoft.com/office/officeart/2005/8/layout/pyramid1"/>
    <dgm:cxn modelId="{A69CED6E-E953-4223-B4DE-3A7BA505E06A}" type="presParOf" srcId="{554B13D1-484A-409E-8049-A1F9F510478F}" destId="{8C40A4E0-3F7F-417B-9418-93F27EACD8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FC54-A5E7-44B4-8DA2-6C56BE0EBC7F}">
      <dsp:nvSpPr>
        <dsp:cNvPr id="0" name=""/>
        <dsp:cNvSpPr/>
      </dsp:nvSpPr>
      <dsp:spPr>
        <a:xfrm>
          <a:off x="1397842" y="0"/>
          <a:ext cx="1365344" cy="1304203"/>
        </a:xfrm>
        <a:prstGeom prst="trapezoid">
          <a:avLst>
            <a:gd name="adj" fmla="val 53175"/>
          </a:avLst>
        </a:prstGeom>
        <a:solidFill>
          <a:srgbClr val="F9AA2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rgbClr val="FF0000"/>
            </a:solidFill>
          </a:endParaRPr>
        </a:p>
      </dsp:txBody>
      <dsp:txXfrm>
        <a:off x="1397842" y="0"/>
        <a:ext cx="1365344" cy="1304203"/>
      </dsp:txXfrm>
    </dsp:sp>
    <dsp:sp modelId="{BE7F0B79-6D44-4ECE-B098-59C253BE33EE}">
      <dsp:nvSpPr>
        <dsp:cNvPr id="0" name=""/>
        <dsp:cNvSpPr/>
      </dsp:nvSpPr>
      <dsp:spPr>
        <a:xfrm>
          <a:off x="715170" y="1304203"/>
          <a:ext cx="2774020" cy="1304203"/>
        </a:xfrm>
        <a:prstGeom prst="trapezoid">
          <a:avLst>
            <a:gd name="adj" fmla="val 53175"/>
          </a:avLst>
        </a:prstGeom>
        <a:solidFill>
          <a:srgbClr val="FD663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</dsp:txBody>
      <dsp:txXfrm>
        <a:off x="1200623" y="1304203"/>
        <a:ext cx="1803113" cy="1304203"/>
      </dsp:txXfrm>
    </dsp:sp>
    <dsp:sp modelId="{1E39AC54-8C25-4D4B-9848-9CDF8D3AAE0E}">
      <dsp:nvSpPr>
        <dsp:cNvPr id="0" name=""/>
        <dsp:cNvSpPr/>
      </dsp:nvSpPr>
      <dsp:spPr>
        <a:xfrm>
          <a:off x="0" y="2608406"/>
          <a:ext cx="4161030" cy="1304203"/>
        </a:xfrm>
        <a:prstGeom prst="trapezoid">
          <a:avLst>
            <a:gd name="adj" fmla="val 53175"/>
          </a:avLst>
        </a:prstGeom>
        <a:solidFill>
          <a:srgbClr val="BC307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8180" y="2608406"/>
        <a:ext cx="2704669" cy="1304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482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0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24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213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3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96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3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2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11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07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3E0922-18B7-46C4-8239-C43FDBD56E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BC8E4B-127C-4BE6-836E-0355C7E1C5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33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2993F30-623A-D471-2465-3AACA76B3B62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D4F21266-0980-D290-9CA1-2D2EE741AFD0}"/>
              </a:ext>
            </a:extLst>
          </p:cNvPr>
          <p:cNvSpPr txBox="1">
            <a:spLocks/>
          </p:cNvSpPr>
          <p:nvPr/>
        </p:nvSpPr>
        <p:spPr>
          <a:xfrm>
            <a:off x="1010974" y="6110628"/>
            <a:ext cx="9712988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TT Norms Regular" panose="02000503030000020003" pitchFamily="50" charset="-52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TT Norms Regular" panose="02000503030000020003" pitchFamily="50" charset="-52"/>
            </a:endParaRPr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B9D94E5B-3DC8-8A4C-55F1-F8120479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9ABBD1-D5E7-E53C-7D67-B117F0BC8185}"/>
              </a:ext>
            </a:extLst>
          </p:cNvPr>
          <p:cNvSpPr txBox="1"/>
          <p:nvPr/>
        </p:nvSpPr>
        <p:spPr>
          <a:xfrm>
            <a:off x="1527142" y="269558"/>
            <a:ext cx="7912134" cy="14901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defRPr sz="2000" b="1" kern="100">
                <a:solidFill>
                  <a:srgbClr val="0027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485"/>
              </a:spcBef>
            </a:pP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Муниципальное</a:t>
            </a:r>
            <a:r>
              <a:rPr lang="ru-RU" sz="20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altLang="" sz="2000" b="1" dirty="0">
                <a:latin typeface="Times New Roman" panose="02020603050405020304"/>
                <a:cs typeface="Times New Roman" panose="02020603050405020304"/>
              </a:rPr>
              <a:t>автономное</a:t>
            </a:r>
            <a:r>
              <a:rPr lang="ru-RU" sz="20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дошкольное</a:t>
            </a:r>
            <a:r>
              <a:rPr lang="ru-RU"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485"/>
              </a:spcBef>
            </a:pPr>
            <a:r>
              <a:rPr lang="ru-RU" sz="2000" b="1" spc="-10" dirty="0">
                <a:latin typeface="Times New Roman" panose="02020603050405020304"/>
                <a:cs typeface="Times New Roman" panose="02020603050405020304"/>
              </a:rPr>
              <a:t>образовательное</a:t>
            </a:r>
            <a:r>
              <a:rPr lang="ru-RU" sz="20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0" dirty="0">
                <a:latin typeface="Times New Roman" panose="02020603050405020304"/>
                <a:cs typeface="Times New Roman" panose="02020603050405020304"/>
              </a:rPr>
              <a:t>учреждение</a:t>
            </a: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ru-RU" altLang="" sz="2000" b="1" dirty="0">
                <a:latin typeface="Times New Roman" panose="02020603050405020304"/>
                <a:cs typeface="Times New Roman" panose="02020603050405020304"/>
              </a:rPr>
              <a:t>д</a:t>
            </a: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етский</a:t>
            </a:r>
            <a:r>
              <a:rPr lang="ru-RU" sz="20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сад</a:t>
            </a:r>
            <a:r>
              <a:rPr lang="ru-RU" sz="20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№</a:t>
            </a:r>
            <a:r>
              <a:rPr lang="ru-RU" altLang="" sz="2000" b="1" spc="-35" dirty="0">
                <a:latin typeface="Times New Roman" panose="02020603050405020304"/>
                <a:cs typeface="Times New Roman" panose="02020603050405020304"/>
              </a:rPr>
              <a:t> 9 «Ягодка» </a:t>
            </a: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ru-RU" altLang="" sz="2000" b="1" spc="-35" dirty="0">
                <a:latin typeface="Times New Roman" panose="02020603050405020304"/>
                <a:cs typeface="Times New Roman" panose="02020603050405020304"/>
              </a:rPr>
              <a:t>муниципального образования город-курорт Анапа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EE03CD-0F42-F4B7-FBB0-B1F13A0FFF49}"/>
              </a:ext>
            </a:extLst>
          </p:cNvPr>
          <p:cNvSpPr txBox="1"/>
          <p:nvPr/>
        </p:nvSpPr>
        <p:spPr>
          <a:xfrm>
            <a:off x="2327945" y="2520551"/>
            <a:ext cx="7326560" cy="397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defRPr sz="2000" b="1" kern="100">
                <a:solidFill>
                  <a:srgbClr val="0027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БЕРЕЖЛИВОГО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D15F81-E45E-23F7-5310-96E31B39CF49}"/>
              </a:ext>
            </a:extLst>
          </p:cNvPr>
          <p:cNvSpPr txBox="1"/>
          <p:nvPr/>
        </p:nvSpPr>
        <p:spPr>
          <a:xfrm>
            <a:off x="1734531" y="3399515"/>
            <a:ext cx="7912133" cy="9832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defRPr sz="1600" b="1" kern="100">
                <a:solidFill>
                  <a:srgbClr val="FFA1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уборки игрушек в групповых помещениях после завершения игр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1" name="Picture 2" descr="C:\Users\Лена\Downloads\Ягодка.jpg">
            <a:extLst>
              <a:ext uri="{FF2B5EF4-FFF2-40B4-BE49-F238E27FC236}">
                <a16:creationId xmlns:a16="http://schemas.microsoft.com/office/drawing/2014/main" xmlns="" id="{F14A7DA0-5F40-4A28-9A74-D5FA2CAA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523" y="102712"/>
            <a:ext cx="1884697" cy="217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4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1854" y="1716338"/>
            <a:ext cx="3837029" cy="226906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Групповая комната условно разделена на стационарные зоны, каждая из которых отвечает за конкретное направление в развитии ребёнка в целом и способствует всестороннему развитию в общем. Для решения проблем и поставленных задач в работе проведена систематизация материала по развитию дошкольников; созданы индивидуальные места для хранения материала; контейнеры для хранения материала помечены символами; инициирована помощь детей в организации образовательной 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Лена\Downloads\533254600692504793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352" y="3174521"/>
            <a:ext cx="3349046" cy="2511784"/>
          </a:xfrm>
          <a:prstGeom prst="rect">
            <a:avLst/>
          </a:prstGeom>
          <a:noFill/>
        </p:spPr>
      </p:pic>
      <p:pic>
        <p:nvPicPr>
          <p:cNvPr id="23556" name="Picture 4" descr="C:\Users\Лена\Downloads\5332546006925047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52" y="431320"/>
            <a:ext cx="3059504" cy="2294628"/>
          </a:xfrm>
          <a:prstGeom prst="rect">
            <a:avLst/>
          </a:prstGeom>
          <a:noFill/>
        </p:spPr>
      </p:pic>
      <p:pic>
        <p:nvPicPr>
          <p:cNvPr id="23558" name="Picture 6" descr="C:\Users\Лена\Downloads\5332546006925047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8" y="3416060"/>
            <a:ext cx="2645194" cy="1983896"/>
          </a:xfrm>
          <a:prstGeom prst="rect">
            <a:avLst/>
          </a:prstGeom>
          <a:noFill/>
        </p:spPr>
      </p:pic>
      <p:pic>
        <p:nvPicPr>
          <p:cNvPr id="23560" name="Picture 8" descr="C:\Users\Лена\Downloads\5332546006925047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121" y="4152958"/>
            <a:ext cx="2803585" cy="2102689"/>
          </a:xfrm>
          <a:prstGeom prst="rect">
            <a:avLst/>
          </a:prstGeom>
          <a:noFill/>
        </p:spPr>
      </p:pic>
      <p:pic>
        <p:nvPicPr>
          <p:cNvPr id="23562" name="Picture 10" descr="C:\Users\Лена\Downloads\5332546006925047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8392" y="310551"/>
            <a:ext cx="2838089" cy="2128567"/>
          </a:xfrm>
          <a:prstGeom prst="rect">
            <a:avLst/>
          </a:prstGeom>
          <a:noFill/>
        </p:spPr>
      </p:pic>
      <p:pic>
        <p:nvPicPr>
          <p:cNvPr id="23564" name="Picture 12" descr="C:\Users\Лена\Downloads\533236080793524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8049" y="181154"/>
            <a:ext cx="1909314" cy="143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138C6D-C429-045F-6922-B9F2DDC1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20204F2-47A5-4B6D-C5A7-05DD3F3C8EE2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6EFE22CF-6719-8311-2BC1-402F76F3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BB76A8-FD14-4F4C-872F-2113C49E9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40608" y="-887903"/>
            <a:ext cx="5799712" cy="79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4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ownloads\5332546006925047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96" y="189781"/>
            <a:ext cx="10305930" cy="609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A3DFD3-FF55-FC87-835B-65031F994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2DDB24D-0206-4433-3411-09B08CB6A14F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EB707023-CB8F-F9DC-9E18-A3803116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26AAF-6255-D8AC-E5CF-A53291F6BE90}"/>
              </a:ext>
            </a:extLst>
          </p:cNvPr>
          <p:cNvSpPr txBox="1"/>
          <p:nvPr/>
        </p:nvSpPr>
        <p:spPr>
          <a:xfrm>
            <a:off x="1225646" y="1155909"/>
            <a:ext cx="3315546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ru-RU" sz="1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Руководитель</a:t>
            </a:r>
            <a:r>
              <a:rPr lang="ru-RU" sz="1800" b="1" spc="-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проекта:</a:t>
            </a:r>
            <a:r>
              <a:rPr lang="ru-RU" sz="1800" b="1" spc="-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spc="-20" dirty="0">
                <a:latin typeface="Times New Roman" panose="02020603050405020304"/>
                <a:cs typeface="Times New Roman" panose="02020603050405020304"/>
              </a:rPr>
              <a:t>Егорова Д.А.</a:t>
            </a: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800" spc="-10" dirty="0">
                <a:latin typeface="Times New Roman" panose="02020603050405020304"/>
                <a:cs typeface="Times New Roman" panose="02020603050405020304"/>
              </a:rPr>
              <a:t>воспитатель высшей категории.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ru-RU" sz="1800" b="1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Команда</a:t>
            </a:r>
            <a:r>
              <a:rPr lang="ru-RU"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проекта: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lang="ru-RU" b="1" dirty="0">
                <a:latin typeface="Times New Roman" panose="02020603050405020304"/>
                <a:cs typeface="Times New Roman" panose="02020603050405020304"/>
              </a:rPr>
              <a:t>Федорук О.В.</a:t>
            </a:r>
            <a:r>
              <a:rPr lang="ru-RU" dirty="0">
                <a:latin typeface="Times New Roman" panose="02020603050405020304"/>
                <a:cs typeface="Times New Roman" panose="02020603050405020304"/>
              </a:rPr>
              <a:t>, старший воспитатель;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b="1" dirty="0">
                <a:latin typeface="Times New Roman" panose="02020603050405020304"/>
                <a:cs typeface="Times New Roman" panose="02020603050405020304"/>
              </a:rPr>
              <a:t>Сазонова А.В.</a:t>
            </a: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8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pc="-10" dirty="0">
                <a:latin typeface="Times New Roman" panose="02020603050405020304"/>
                <a:cs typeface="Times New Roman" panose="02020603050405020304"/>
              </a:rPr>
              <a:t>педагог-психолог;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lang="ru-RU" b="1" dirty="0">
                <a:latin typeface="Times New Roman" panose="02020603050405020304"/>
                <a:cs typeface="Times New Roman" panose="02020603050405020304"/>
              </a:rPr>
              <a:t>Копейко М.С.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pc="-60" dirty="0">
                <a:latin typeface="Times New Roman" panose="02020603050405020304"/>
                <a:cs typeface="Times New Roman" panose="02020603050405020304"/>
              </a:rPr>
              <a:t>воспитатель;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Ленч Л.Ю.,</a:t>
            </a:r>
            <a:r>
              <a:rPr lang="ru-RU" sz="18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pc="-15" dirty="0">
                <a:latin typeface="Times New Roman" panose="02020603050405020304"/>
                <a:cs typeface="Times New Roman" panose="02020603050405020304"/>
              </a:rPr>
              <a:t>воспитатель;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800" b="1" spc="-15" dirty="0">
                <a:latin typeface="Times New Roman" panose="02020603050405020304"/>
                <a:cs typeface="Times New Roman" panose="02020603050405020304"/>
              </a:rPr>
              <a:t>Мартынюк В.В.</a:t>
            </a:r>
            <a:r>
              <a:rPr lang="ru-RU" sz="1800" spc="-15" dirty="0">
                <a:latin typeface="Times New Roman" panose="02020603050405020304"/>
                <a:cs typeface="Times New Roman" panose="02020603050405020304"/>
              </a:rPr>
              <a:t>, воспитатель.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ена\Downloads\5332546006925047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083" y="411880"/>
            <a:ext cx="4000754" cy="5646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97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F6A5B9-E442-368A-A23F-6A98D383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705C503-7F93-1365-B108-7226B3BEB506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156F6257-A4E7-18B2-C672-B36CD3F8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Лена\Downloads\5332360807935240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216" y="329727"/>
            <a:ext cx="8233335" cy="5835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9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438456-D3FA-F24E-1503-F286289E7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DD6A046-0C1B-DF7C-2BFF-3C4D15C7ABD2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7396A736-438F-A9C8-0DC6-DEBFB4F5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E3AF47-C35C-4F70-AAD0-2638C32FA1EE}"/>
              </a:ext>
            </a:extLst>
          </p:cNvPr>
          <p:cNvSpPr txBox="1"/>
          <p:nvPr/>
        </p:nvSpPr>
        <p:spPr>
          <a:xfrm>
            <a:off x="1010974" y="681492"/>
            <a:ext cx="11105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уборки игрушек после </a:t>
            </a:r>
          </a:p>
          <a:p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игр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ECE2A5-5628-4AA2-BADA-1FF0101311FC}"/>
              </a:ext>
            </a:extLst>
          </p:cNvPr>
          <p:cNvSpPr txBox="1"/>
          <p:nvPr/>
        </p:nvSpPr>
        <p:spPr>
          <a:xfrm>
            <a:off x="1010974" y="1810990"/>
            <a:ext cx="10668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 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уборки игрушек после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деятельности;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 Насыщение среды группы элементами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«бережливого пространства» схемами и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картинками, подсказывающими место для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игрушек;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 Создание способа поощрения детей за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во время уборки игрушек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EAA7EF-09FB-4F88-B5BB-8D89896C5D74}"/>
              </a:ext>
            </a:extLst>
          </p:cNvPr>
          <p:cNvSpPr txBox="1"/>
          <p:nvPr/>
        </p:nvSpPr>
        <p:spPr>
          <a:xfrm>
            <a:off x="1010974" y="4437642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сбор игрушек и распределение их по местам после окончания игровой деятельности в групповой комнате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Лена\Downloads\5332546006925047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7980" y="2003611"/>
            <a:ext cx="3757208" cy="2817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87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131F7F-69A6-4E81-733D-8353C7CF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124CAE6-ED5E-B648-C4A2-43DBB154DBF9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230B0705-B776-B542-B9CF-52FFCAD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C:\Users\Лена\Downloads\53323608079352404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973" y="163902"/>
            <a:ext cx="8384044" cy="598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10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738C3F-63DE-1AC5-58EF-31E578E69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3BC0B5F-4E70-41D6-D35C-440DF41655CB}"/>
              </a:ext>
            </a:extLst>
          </p:cNvPr>
          <p:cNvSpPr>
            <a:spLocks noChangeAspect="1"/>
          </p:cNvSpPr>
          <p:nvPr/>
        </p:nvSpPr>
        <p:spPr>
          <a:xfrm>
            <a:off x="650974" y="252662"/>
            <a:ext cx="360000" cy="360000"/>
          </a:xfrm>
          <a:prstGeom prst="ellipse">
            <a:avLst/>
          </a:prstGeom>
          <a:gradFill>
            <a:gsLst>
              <a:gs pos="0">
                <a:srgbClr val="FCB538"/>
              </a:gs>
              <a:gs pos="20000">
                <a:srgbClr val="F26A31"/>
              </a:gs>
              <a:gs pos="100000">
                <a:srgbClr val="9D3895"/>
              </a:gs>
              <a:gs pos="48000">
                <a:srgbClr val="EE23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17F710-1181-E71B-320B-9A175B89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91" y="616790"/>
            <a:ext cx="10147818" cy="55388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52" name="Номер слайда 40">
            <a:extLst>
              <a:ext uri="{FF2B5EF4-FFF2-40B4-BE49-F238E27FC236}">
                <a16:creationId xmlns:a16="http://schemas.microsoft.com/office/drawing/2014/main" xmlns="" id="{94DDCDD2-1D4D-5ACC-315B-AE65D69C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3" y="242661"/>
            <a:ext cx="1011751" cy="365125"/>
          </a:xfrm>
        </p:spPr>
        <p:txBody>
          <a:bodyPr/>
          <a:lstStyle/>
          <a:p>
            <a:fld id="{0B7D8D22-1726-4E29-89A3-0BFF1D43684D}" type="slidenum"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87809E5-4193-0D23-4A53-22E7768A8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09401356"/>
              </p:ext>
            </p:extLst>
          </p:nvPr>
        </p:nvGraphicFramePr>
        <p:xfrm>
          <a:off x="669262" y="2000297"/>
          <a:ext cx="4161030" cy="391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7A29272F-8228-660D-CAAD-9439198A7E12}"/>
              </a:ext>
            </a:extLst>
          </p:cNvPr>
          <p:cNvSpPr/>
          <p:nvPr/>
        </p:nvSpPr>
        <p:spPr>
          <a:xfrm>
            <a:off x="5618076" y="2208782"/>
            <a:ext cx="5755388" cy="355920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Нежелание детей прерывать игровую деятельность.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мотивации детей на выполнение самостоятельной уборки.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символики, обозначающей место нахождения игрушек.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поощрения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231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759F4B-016F-4848-A3CF-70918DB8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Лена\Downloads\53325460069250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789" y="309592"/>
            <a:ext cx="8479766" cy="559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69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ена\Downloads\5332546006925047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646" y="307550"/>
            <a:ext cx="4074341" cy="5730941"/>
          </a:xfrm>
          <a:prstGeom prst="rect">
            <a:avLst/>
          </a:prstGeom>
          <a:noFill/>
        </p:spPr>
      </p:pic>
      <p:pic>
        <p:nvPicPr>
          <p:cNvPr id="21508" name="Picture 4" descr="C:\Users\Лена\Downloads\533254600692504795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577" y="310551"/>
            <a:ext cx="3908319" cy="553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763" y="-205102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ПООЩРЕНИЯ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Лена\Downloads\5332546006925047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27" y="1871932"/>
            <a:ext cx="3082506" cy="2311879"/>
          </a:xfrm>
          <a:prstGeom prst="rect">
            <a:avLst/>
          </a:prstGeom>
          <a:noFill/>
        </p:spPr>
      </p:pic>
      <p:pic>
        <p:nvPicPr>
          <p:cNvPr id="22532" name="Picture 4" descr="C:\Users\Лена\Downloads\5332360807935240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355" y="2165230"/>
            <a:ext cx="3680842" cy="2760631"/>
          </a:xfrm>
          <a:prstGeom prst="rect">
            <a:avLst/>
          </a:prstGeom>
          <a:noFill/>
        </p:spPr>
      </p:pic>
      <p:pic>
        <p:nvPicPr>
          <p:cNvPr id="22534" name="Picture 6" descr="C:\Users\Лена\Downloads\533254600692504793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277" y="1863306"/>
            <a:ext cx="2903987" cy="3871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872</TotalTime>
  <Words>243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Слайд 1</vt:lpstr>
      <vt:lpstr>Слайд 2</vt:lpstr>
      <vt:lpstr>Слайд 3</vt:lpstr>
      <vt:lpstr>Слайд 4</vt:lpstr>
      <vt:lpstr>Слайд 5</vt:lpstr>
      <vt:lpstr>ПИРАМИДА ПРОБЛЕМ</vt:lpstr>
      <vt:lpstr>  </vt:lpstr>
      <vt:lpstr>Слайд 8</vt:lpstr>
      <vt:lpstr>СИСТЕМА ПООЩРЕНИЯ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Николаевич Прохоров</dc:creator>
  <cp:lastModifiedBy>Лена</cp:lastModifiedBy>
  <cp:revision>48</cp:revision>
  <cp:lastPrinted>2024-02-01T06:52:21Z</cp:lastPrinted>
  <dcterms:created xsi:type="dcterms:W3CDTF">2024-01-09T18:51:01Z</dcterms:created>
  <dcterms:modified xsi:type="dcterms:W3CDTF">2025-02-27T08:06:12Z</dcterms:modified>
</cp:coreProperties>
</file>